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46FA1-4544-4380-88C8-9DCED8432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67F427-33D1-41CE-A2E9-DA0CF10AB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888572-4BE6-4451-B81D-D988BE0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06A032-6971-431F-B2FD-836B3E5F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418E45-455C-49BD-8DD5-9CFD3DC6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9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3D544-819D-4976-A484-9EC4033A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D3FAE6-28B2-4A7D-8EE3-397BF51E3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E67B55-7E86-47CB-9DAB-FC4DA1CC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419E56-2B65-4DCC-A233-FED545E5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6704E8-A7AB-452D-BCFE-69816C9D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7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6C66BB-81B0-43D4-8261-5845B8E98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3CDE42-BB25-46D1-AD55-2E27DF8F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7AB4C1-98F1-483B-9C31-B41B1471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C7188-2518-4139-A788-B929C1E4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8A823A-24D5-44BB-A315-D3286D0D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53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52F07-AFFD-4DE9-96F5-768584DA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EB7A3-46EE-4F01-901E-A6600DAF5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2FDF51-05D4-45AA-AE5E-599CC8B5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03167-8095-4C73-ABF0-5A82C549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62F0CA-4DF0-441E-836A-07894185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CC01D-52FD-43A3-AAB6-06475504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A6692B-470F-499D-AB8B-6A8CE8B8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AE9249-6D66-4488-B4AF-DF5B8157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E0F8C0-152C-4C2E-966F-0D01A094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45DDF-5CBA-4048-AF2F-49E31616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C51D4-A500-4AA8-8CE3-A8A82235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FB3A1-9F4B-4472-950C-8FAACFA09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EB9B67-84E9-47C7-8C59-89CB0FE84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F322A7-667A-4A98-8CDC-5E7C856D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8FA327-ADD8-4338-AEB2-6FF9A1AC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AC5020-5282-4DBE-94C1-0DE09D40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70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107EB-0597-4574-B560-FEF0B236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253C17-3CDD-489C-9A6F-DEC58726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D27AD3-D676-422E-B323-A1A32C6D1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26AAA9-6790-4D01-95C7-64F575782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F63093-23BA-4C1A-89A6-4BF74B274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9E4925-7B19-405A-A4F1-28FAAEEB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242814-AB48-4A93-B013-00F595D4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3431D3-A9D2-44F2-97F1-BC8D4E8A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09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8FA31-EAB3-4860-BDF2-6DC5AAD0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880349-3AE8-4EDB-BD20-8898541A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0D0C90-4365-4DD1-85B7-14C78B7A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6F99C8-A8BC-4541-A11A-AF11523B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7D5F6F-7850-417F-9FEB-03045F27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90D8D0-D48F-40DE-94EB-2C39C9AD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D2971E-2A44-46CE-B992-8A71699F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46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F8D2D-82EF-47E7-B3B7-B2FFD298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6BA98-C77D-4052-93FA-AC9F2474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D6AFA9-7C6A-4158-AEF8-6E4355902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92F69A-910E-42F9-AEF7-3251E0CD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F6F005-230D-497C-8202-16F8EEB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D35D99-DCEA-4C01-BE03-71E2CB54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98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819E2-90C0-4A1E-881F-008B7B73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4E4EA8-8C9B-4B94-84F3-25CD4C85F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13DA11-3867-4F05-8344-133666581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91499B-75AE-4C26-9537-840DDCEE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FD5422-901D-4C19-AB16-CF4AC04A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2D5CD4-9D3B-4F9F-B15D-611794AB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32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855B56-8ADB-4139-862B-850E030D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DD008B-3C51-47BD-B8F2-A63C8021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C50E57-65A3-40CC-8328-7586A9167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1F2AA-1516-4FCB-B20C-AE21F5C3169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19128-8779-4102-AB72-DDBEA4869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02C95C-F3B8-4E28-A250-53DD0A455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37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14778" cy="2895600"/>
          </a:xfrm>
        </p:spPr>
        <p:txBody>
          <a:bodyPr/>
          <a:lstStyle/>
          <a:p>
            <a:r>
              <a:rPr lang="cs-CZ" dirty="0"/>
              <a:t>Stáž výzva 28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3602038"/>
            <a:ext cx="4293096" cy="1655762"/>
          </a:xfrm>
        </p:spPr>
        <p:txBody>
          <a:bodyPr/>
          <a:lstStyle/>
          <a:p>
            <a:r>
              <a:rPr lang="cs-CZ" dirty="0"/>
              <a:t>Mateřská škola Nový Smokovec, Slovenko</a:t>
            </a:r>
          </a:p>
          <a:p>
            <a:endParaRPr lang="cs-CZ" dirty="0"/>
          </a:p>
          <a:p>
            <a:r>
              <a:rPr lang="cs-CZ" dirty="0"/>
              <a:t>Bc. Lenka Šmerdová</a:t>
            </a:r>
          </a:p>
          <a:p>
            <a:r>
              <a:rPr lang="cs-CZ" dirty="0"/>
              <a:t>Bc. Marek Volf</a:t>
            </a: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80E323CF-9821-47BC-A654-F6B1D7BDE2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960767" y="513634"/>
            <a:ext cx="2562046" cy="51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BCD2525F-F67C-47BE-976C-B5C6FEE482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921" y="545445"/>
            <a:ext cx="798495" cy="51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86700" cy="4525963"/>
          </a:xfrm>
        </p:spPr>
        <p:txBody>
          <a:bodyPr/>
          <a:lstStyle/>
          <a:p>
            <a:r>
              <a:rPr lang="cs-CZ" dirty="0"/>
              <a:t> Termín: 4.6. – 7.6.2019</a:t>
            </a:r>
          </a:p>
          <a:p>
            <a:r>
              <a:rPr lang="cs-CZ" dirty="0"/>
              <a:t> Místo: Vysoké Tatry – Nový Smokovec, Slovenská republika </a:t>
            </a:r>
          </a:p>
          <a:p>
            <a:r>
              <a:rPr lang="cs-CZ" dirty="0"/>
              <a:t> Informace o MŠ a jejím vzdělávacím programu  a zapojení dětí s OMJ do vzdělávání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nový </a:t>
            </a:r>
            <a:r>
              <a:rPr lang="cs-CZ" dirty="0" err="1"/>
              <a:t>Smokovec</a:t>
            </a:r>
            <a:endParaRPr lang="cs-CZ" dirty="0"/>
          </a:p>
        </p:txBody>
      </p:sp>
      <p:pic>
        <p:nvPicPr>
          <p:cNvPr id="5" name="Zástupný symbol pro obsah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1530" y="2681648"/>
            <a:ext cx="3520440" cy="2639291"/>
          </a:xfrm>
        </p:spPr>
      </p:pic>
      <p:pic>
        <p:nvPicPr>
          <p:cNvPr id="6" name="Zástupný symbol pro obsah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694230"/>
            <a:ext cx="3886200" cy="26141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Úterý</a:t>
            </a:r>
            <a:r>
              <a:rPr lang="cs-CZ" sz="1600" dirty="0"/>
              <a:t> – Seznámení s MŠ, učiteli a dětmi, pozorování práce s dětmi s OMJ, diskuze a konzultace s učiteli a ředitelkou MŠ ohledně práce s OMJ dětmi odpolední představení pro seniory- začleňování a osvojování  slovenského jazyka pomocí vzájemných pozitivních vztahů mezi dětmi (zapojily se všechny děti včetně dětí s OMJ)</a:t>
            </a:r>
          </a:p>
          <a:p>
            <a:r>
              <a:rPr lang="cs-CZ" sz="1600" dirty="0">
                <a:solidFill>
                  <a:srgbClr val="00B050"/>
                </a:solidFill>
              </a:rPr>
              <a:t>Středa</a:t>
            </a:r>
            <a:r>
              <a:rPr lang="cs-CZ" sz="1600" dirty="0"/>
              <a:t> – náslechy a pozorování práce s OMJ dětmi (postupy, komunikace, začlenění, začleňování mezi děti, spolupráce s rodinou, řízená a volná aktivita, pomůcky), rozbory s učiteli</a:t>
            </a:r>
          </a:p>
          <a:p>
            <a:r>
              <a:rPr lang="cs-CZ" sz="1600" dirty="0">
                <a:solidFill>
                  <a:srgbClr val="00B050"/>
                </a:solidFill>
              </a:rPr>
              <a:t>Čtvrtek</a:t>
            </a:r>
            <a:r>
              <a:rPr lang="cs-CZ" sz="1600" dirty="0"/>
              <a:t> – „Den s Indiány“, Téma všichni jsme různí – prožitkové učení, společné zážitky včetně OMJ dětí, rozbory s učiteli</a:t>
            </a:r>
          </a:p>
          <a:p>
            <a:r>
              <a:rPr lang="cs-CZ" sz="1600" dirty="0">
                <a:solidFill>
                  <a:srgbClr val="00B050"/>
                </a:solidFill>
              </a:rPr>
              <a:t>Pátek</a:t>
            </a:r>
            <a:r>
              <a:rPr lang="cs-CZ" sz="1600" dirty="0"/>
              <a:t> – Olympiáda – „při sportu nejsou jazykové bariéry“ – nepodporuje se soutěžení, všichni jsou úspěšní, podpora všech dětí bez </a:t>
            </a:r>
            <a:r>
              <a:rPr lang="cs-CZ" sz="1600" dirty="0" err="1"/>
              <a:t>vyjjímky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Zapojení dětí s OMJ a jiným handicapem je pro tuto školku hlavním úkolem.. Všichni jsme si rovni, nikdo se nesmí cítit znevýhodněn. Den s Indiány – Každý jsme jiný.</a:t>
            </a:r>
          </a:p>
        </p:txBody>
      </p:sp>
      <p:pic>
        <p:nvPicPr>
          <p:cNvPr id="5" name="Zástupný symbol pro obsah 4" descr="indiá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543969"/>
            <a:ext cx="3886200" cy="2914650"/>
          </a:xfrm>
        </p:spPr>
      </p:pic>
      <p:pic>
        <p:nvPicPr>
          <p:cNvPr id="6" name="Zástupný symbol pro obsah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999" y="1825625"/>
            <a:ext cx="3264502" cy="435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2000" b="1" dirty="0"/>
              <a:t>Hlavní principy v MŠ Nový Smokovec</a:t>
            </a:r>
            <a:br>
              <a:rPr lang="cs-CZ" sz="2000" dirty="0"/>
            </a:br>
            <a:r>
              <a:rPr lang="cs-CZ" sz="2000" dirty="0"/>
              <a:t>- Rovnost všech dětí</a:t>
            </a:r>
            <a:br>
              <a:rPr lang="cs-CZ" sz="2000" dirty="0"/>
            </a:br>
            <a:r>
              <a:rPr lang="cs-CZ" sz="2000" dirty="0"/>
              <a:t>- Prožitkové učení</a:t>
            </a:r>
            <a:br>
              <a:rPr lang="cs-CZ" sz="2000" dirty="0"/>
            </a:br>
            <a:r>
              <a:rPr lang="cs-CZ" sz="2000" dirty="0"/>
              <a:t>- Nesoutěžní prostředí</a:t>
            </a:r>
            <a:br>
              <a:rPr lang="cs-CZ" sz="2000" dirty="0"/>
            </a:br>
            <a:r>
              <a:rPr lang="cs-CZ" sz="2000" dirty="0"/>
              <a:t>- Začlenění všech dětí bez výjimky</a:t>
            </a:r>
            <a:br>
              <a:rPr lang="cs-CZ" sz="2000" dirty="0"/>
            </a:br>
            <a:r>
              <a:rPr lang="cs-CZ" sz="2000" dirty="0"/>
              <a:t>- Přátelské prostředí s demokratickými vzdělávacími strategiemi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pic>
        <p:nvPicPr>
          <p:cNvPr id="6" name="Zástupný symbol pro obsah 5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1530" y="2681648"/>
            <a:ext cx="3520440" cy="2639291"/>
          </a:xfrm>
        </p:spPr>
      </p:pic>
      <p:pic>
        <p:nvPicPr>
          <p:cNvPr id="5" name="Zástupný symbol pro obsah 4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999" y="1825625"/>
            <a:ext cx="3264502" cy="4351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Olympiáda – „při sportu nejsou jazykové bariery“</a:t>
            </a:r>
          </a:p>
        </p:txBody>
      </p:sp>
      <p:pic>
        <p:nvPicPr>
          <p:cNvPr id="5" name="Zástupný symbol pro obsah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440796"/>
            <a:ext cx="3886200" cy="312099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B7C11-5B9A-47EA-997F-2F7470DF8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1713EF-2954-4890-A98D-8B41A8C8A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Bc. Lenka Šmerdová</a:t>
            </a:r>
          </a:p>
          <a:p>
            <a:r>
              <a:rPr lang="cs-CZ" dirty="0"/>
              <a:t>Bc. Marek Volf </a:t>
            </a:r>
          </a:p>
        </p:txBody>
      </p:sp>
    </p:spTree>
    <p:extLst>
      <p:ext uri="{BB962C8B-B14F-4D97-AF65-F5344CB8AC3E}">
        <p14:creationId xmlns:p14="http://schemas.microsoft.com/office/powerpoint/2010/main" val="2128544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283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Stáž výzva 28</vt:lpstr>
      <vt:lpstr>Základní informace</vt:lpstr>
      <vt:lpstr>MŠ nový Smokovec</vt:lpstr>
      <vt:lpstr>Program</vt:lpstr>
      <vt:lpstr>Zapojení dětí s OMJ a jiným handicapem je pro tuto školku hlavním úkolem.. Všichni jsme si rovni, nikdo se nesmí cítit znevýhodněn. Den s Indiány – Každý jsme jiný.</vt:lpstr>
      <vt:lpstr>Hlavní principy v MŠ Nový Smokovec - Rovnost všech dětí - Prožitkové učení - Nesoutěžní prostředí - Začlenění všech dětí bez výjimky - Přátelské prostředí s demokratickými vzdělávacími strategiemi  </vt:lpstr>
      <vt:lpstr>Olympiáda – „při sportu nejsou jazykové bariery“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výzva 28</dc:title>
  <dc:creator>Marecek</dc:creator>
  <cp:lastModifiedBy>MŠ2</cp:lastModifiedBy>
  <cp:revision>2</cp:revision>
  <dcterms:created xsi:type="dcterms:W3CDTF">2019-10-08T17:50:24Z</dcterms:created>
  <dcterms:modified xsi:type="dcterms:W3CDTF">2022-02-15T14:16:17Z</dcterms:modified>
</cp:coreProperties>
</file>